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28"/>
  </p:notesMasterIdLst>
  <p:sldIdLst>
    <p:sldId id="256" r:id="rId9"/>
    <p:sldId id="264" r:id="rId10"/>
    <p:sldId id="257" r:id="rId11"/>
    <p:sldId id="258" r:id="rId12"/>
    <p:sldId id="259" r:id="rId13"/>
    <p:sldId id="265" r:id="rId14"/>
    <p:sldId id="260" r:id="rId15"/>
    <p:sldId id="261" r:id="rId16"/>
    <p:sldId id="263" r:id="rId17"/>
    <p:sldId id="262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814" autoAdjust="0"/>
  </p:normalViewPr>
  <p:slideViewPr>
    <p:cSldViewPr>
      <p:cViewPr>
        <p:scale>
          <a:sx n="72" d="100"/>
          <a:sy n="72" d="100"/>
        </p:scale>
        <p:origin x="-81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A5BD9-D2D3-4303-A004-5DF7B91E849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D91E-116D-4C7A-A669-6EE0F5E08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D91E-116D-4C7A-A669-6EE0F5E087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5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0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8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4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6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8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7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87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5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51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85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6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93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6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80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48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7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74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6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17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11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08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24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44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77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25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4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18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45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9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09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86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45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42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99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31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1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9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82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03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05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4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81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3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603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0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19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0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06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46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041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11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35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3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0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-387424"/>
            <a:ext cx="8423846" cy="5904656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</a:t>
            </a:r>
            <a:b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победители фотоконкурса</a:t>
            </a:r>
            <a:b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«История Можгинского района в фотографиях»</a:t>
            </a:r>
            <a:endParaRPr lang="ru-RU" sz="6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168" y="692696"/>
            <a:ext cx="3059832" cy="6165304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5161" y="5517233"/>
            <a:ext cx="7733383" cy="122413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Жители с. </a:t>
            </a:r>
            <a:r>
              <a:rPr lang="ru-RU" sz="2400" b="1" i="1" dirty="0" err="1"/>
              <a:t>Поршур</a:t>
            </a:r>
            <a:r>
              <a:rPr lang="ru-RU" sz="2400" b="1" i="1" dirty="0"/>
              <a:t> Можгинского района на первом районном празднике «</a:t>
            </a:r>
            <a:r>
              <a:rPr lang="ru-RU" sz="2400" b="1" i="1" dirty="0" err="1"/>
              <a:t>Гырон</a:t>
            </a:r>
            <a:r>
              <a:rPr lang="ru-RU" sz="2400" b="1" i="1" dirty="0"/>
              <a:t> </a:t>
            </a:r>
            <a:r>
              <a:rPr lang="ru-RU" sz="2400" b="1" i="1" dirty="0" err="1"/>
              <a:t>Быдтон</a:t>
            </a:r>
            <a:r>
              <a:rPr lang="ru-RU" sz="2400" b="1" i="1" dirty="0"/>
              <a:t>» 1947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188640"/>
            <a:ext cx="7920880" cy="525658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8000" b="1" i="1" dirty="0" smtClean="0"/>
              <a:t>Номинация </a:t>
            </a:r>
            <a:r>
              <a:rPr lang="ru-RU" sz="6600" b="1" i="1" dirty="0" smtClean="0"/>
              <a:t>«Образование и детство»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9674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5517232"/>
            <a:ext cx="7293496" cy="922114"/>
          </a:xfrm>
        </p:spPr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2400" b="1" i="1" dirty="0" smtClean="0">
                <a:solidFill>
                  <a:srgbClr val="000000"/>
                </a:solidFill>
              </a:rPr>
              <a:t>Ученики </a:t>
            </a:r>
            <a:r>
              <a:rPr lang="ru-RU" sz="2400" b="1" i="1" dirty="0">
                <a:solidFill>
                  <a:srgbClr val="000000"/>
                </a:solidFill>
              </a:rPr>
              <a:t>7 класса </a:t>
            </a:r>
            <a:r>
              <a:rPr lang="ru-RU" sz="2400" b="1" i="1" dirty="0" err="1">
                <a:solidFill>
                  <a:srgbClr val="000000"/>
                </a:solidFill>
              </a:rPr>
              <a:t>Староюберинской</a:t>
            </a:r>
            <a:r>
              <a:rPr lang="ru-RU" sz="2400" b="1" i="1" dirty="0">
                <a:solidFill>
                  <a:srgbClr val="000000"/>
                </a:solidFill>
              </a:rPr>
              <a:t> школы Можгинского района, 1937 год</a:t>
            </a:r>
            <a:br>
              <a:rPr lang="ru-RU" sz="2400" b="1" i="1" dirty="0">
                <a:solidFill>
                  <a:srgbClr val="000000"/>
                </a:solidFill>
              </a:rPr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endParaRPr lang="ru-RU" sz="66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6698" r="1948" b="4963"/>
          <a:stretch/>
        </p:blipFill>
        <p:spPr bwMode="auto">
          <a:xfrm>
            <a:off x="1691680" y="188639"/>
            <a:ext cx="7452320" cy="5328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5133" r="-1156"/>
          <a:stretch/>
        </p:blipFill>
        <p:spPr bwMode="auto">
          <a:xfrm>
            <a:off x="1579021" y="260648"/>
            <a:ext cx="7397261" cy="539662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657274"/>
            <a:ext cx="7380312" cy="108409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Учителя и ученики </a:t>
            </a:r>
            <a:r>
              <a:rPr lang="ru-RU" sz="2400" b="1" i="1" dirty="0" err="1">
                <a:solidFill>
                  <a:srgbClr val="000000"/>
                </a:solidFill>
              </a:rPr>
              <a:t>Новобиинской</a:t>
            </a:r>
            <a:r>
              <a:rPr lang="ru-RU" sz="2400" b="1" i="1" dirty="0">
                <a:solidFill>
                  <a:srgbClr val="000000"/>
                </a:solidFill>
              </a:rPr>
              <a:t> школы Можгинского района, 1944 год</a:t>
            </a:r>
          </a:p>
        </p:txBody>
      </p:sp>
    </p:spTree>
    <p:extLst>
      <p:ext uri="{BB962C8B-B14F-4D97-AF65-F5344CB8AC3E}">
        <p14:creationId xmlns:p14="http://schemas.microsoft.com/office/powerpoint/2010/main" val="9580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endParaRPr lang="ru-RU" sz="6600" b="1" i="1" dirty="0"/>
          </a:p>
        </p:txBody>
      </p:sp>
      <p:pic>
        <p:nvPicPr>
          <p:cNvPr id="6146" name="Рисунок 6" descr="C:\Documents and Settings\user\Мои документы\УЧИТЕЛЯ\Д.В.А\Сканированные фотографии\сканирование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7560840" cy="525658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831177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i="1" dirty="0" smtClean="0">
                <a:latin typeface="+mn-lt"/>
              </a:rPr>
              <a:t>Прием </a:t>
            </a:r>
            <a:r>
              <a:rPr lang="ru-RU" sz="2400" b="1" i="1" dirty="0">
                <a:latin typeface="+mn-lt"/>
              </a:rPr>
              <a:t>в </a:t>
            </a:r>
            <a:r>
              <a:rPr lang="ru-RU" sz="2400" b="1" i="1" dirty="0" smtClean="0">
                <a:latin typeface="+mn-lt"/>
              </a:rPr>
              <a:t>комсомол, </a:t>
            </a:r>
            <a:r>
              <a:rPr lang="ru-RU" sz="2400" b="1" i="1" dirty="0">
                <a:latin typeface="+mn-lt"/>
              </a:rPr>
              <a:t>выпускники </a:t>
            </a:r>
            <a:r>
              <a:rPr lang="ru-RU" sz="2400" b="1" i="1" dirty="0" err="1">
                <a:latin typeface="+mn-lt"/>
              </a:rPr>
              <a:t>Комякской</a:t>
            </a:r>
            <a:r>
              <a:rPr lang="ru-RU" sz="2400" b="1" i="1" dirty="0">
                <a:latin typeface="+mn-lt"/>
              </a:rPr>
              <a:t> семилетней школы Можгинского района,</a:t>
            </a:r>
          </a:p>
          <a:p>
            <a:r>
              <a:rPr lang="ru-RU" sz="2400" b="1" i="1" dirty="0">
                <a:latin typeface="+mn-lt"/>
              </a:rPr>
              <a:t>1945 год</a:t>
            </a:r>
          </a:p>
        </p:txBody>
      </p:sp>
    </p:spTree>
    <p:extLst>
      <p:ext uri="{BB962C8B-B14F-4D97-AF65-F5344CB8AC3E}">
        <p14:creationId xmlns:p14="http://schemas.microsoft.com/office/powerpoint/2010/main" val="20772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8000" b="1" i="1" dirty="0" smtClean="0"/>
              <a:t>Номинация </a:t>
            </a:r>
            <a:r>
              <a:rPr lang="ru-RU" sz="6600" b="1" i="1" dirty="0" smtClean="0"/>
              <a:t>«Сельское хозяйство </a:t>
            </a:r>
            <a:br>
              <a:rPr lang="ru-RU" sz="6600" b="1" i="1" dirty="0" smtClean="0"/>
            </a:br>
            <a:r>
              <a:rPr lang="ru-RU" sz="6600" b="1" i="1" dirty="0" smtClean="0"/>
              <a:t>и жизнь удмуртского села»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40862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endParaRPr lang="ru-RU" sz="6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831177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170" name="Picture 2" descr="Гозе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1" t="57886" r="20796" b="9748"/>
          <a:stretch/>
        </p:blipFill>
        <p:spPr bwMode="auto">
          <a:xfrm>
            <a:off x="467545" y="281355"/>
            <a:ext cx="5331676" cy="611944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052736"/>
            <a:ext cx="3203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+mn-lt"/>
              </a:rPr>
              <a:t>Ручная добыча камня на карьере </a:t>
            </a:r>
            <a:r>
              <a:rPr lang="ru-RU" sz="2400" b="1" i="1" dirty="0" err="1" smtClean="0">
                <a:latin typeface="+mn-lt"/>
              </a:rPr>
              <a:t>д.Гозек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i="1" dirty="0">
                <a:latin typeface="+mn-lt"/>
              </a:rPr>
              <a:t>Можгинского района, 1950 год</a:t>
            </a:r>
          </a:p>
        </p:txBody>
      </p:sp>
    </p:spTree>
    <p:extLst>
      <p:ext uri="{BB962C8B-B14F-4D97-AF65-F5344CB8AC3E}">
        <p14:creationId xmlns:p14="http://schemas.microsoft.com/office/powerpoint/2010/main" val="4077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endParaRPr lang="ru-RU" sz="6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831177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194" name="Picture 2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992888" cy="55048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3" y="5517232"/>
            <a:ext cx="633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+mn-lt"/>
            </a:endParaRPr>
          </a:p>
          <a:p>
            <a:r>
              <a:rPr lang="ru-RU" sz="2400" b="1" i="1" dirty="0" smtClean="0">
                <a:latin typeface="+mn-lt"/>
              </a:rPr>
              <a:t>Пастушество </a:t>
            </a:r>
            <a:r>
              <a:rPr lang="ru-RU" sz="2400" b="1" i="1" dirty="0">
                <a:latin typeface="+mn-lt"/>
              </a:rPr>
              <a:t>свиней в </a:t>
            </a:r>
            <a:r>
              <a:rPr lang="ru-RU" sz="2400" b="1" i="1" dirty="0" err="1">
                <a:latin typeface="+mn-lt"/>
              </a:rPr>
              <a:t>д.Чужьем</a:t>
            </a:r>
            <a:r>
              <a:rPr lang="ru-RU" sz="2400" b="1" i="1" dirty="0">
                <a:latin typeface="+mn-lt"/>
              </a:rPr>
              <a:t> Можгинского </a:t>
            </a:r>
            <a:r>
              <a:rPr lang="ru-RU" sz="2400" b="1" i="1" dirty="0" smtClean="0">
                <a:latin typeface="+mn-lt"/>
              </a:rPr>
              <a:t>района, </a:t>
            </a:r>
            <a:r>
              <a:rPr lang="ru-RU" sz="2400" b="1" i="1" dirty="0">
                <a:latin typeface="+mn-lt"/>
              </a:rPr>
              <a:t>1959 год</a:t>
            </a:r>
          </a:p>
        </p:txBody>
      </p:sp>
    </p:spTree>
    <p:extLst>
      <p:ext uri="{BB962C8B-B14F-4D97-AF65-F5344CB8AC3E}">
        <p14:creationId xmlns:p14="http://schemas.microsoft.com/office/powerpoint/2010/main" val="36537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endParaRPr lang="ru-RU" sz="6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831177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218" name="Picture 2" descr="№2 Морозова 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"/>
          <a:stretch/>
        </p:blipFill>
        <p:spPr bwMode="auto">
          <a:xfrm>
            <a:off x="539552" y="188640"/>
            <a:ext cx="5328592" cy="655272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5" y="836712"/>
            <a:ext cx="3384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+mn-lt"/>
              </a:rPr>
              <a:t>Семнадцатилетняя жительница села Малая Валожикья Можгинского района на лесопилке, 1912 год</a:t>
            </a:r>
          </a:p>
        </p:txBody>
      </p:sp>
    </p:spTree>
    <p:extLst>
      <p:ext uri="{BB962C8B-B14F-4D97-AF65-F5344CB8AC3E}">
        <p14:creationId xmlns:p14="http://schemas.microsoft.com/office/powerpoint/2010/main" val="1935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smtClean="0"/>
              <a:t/>
            </a:r>
            <a:br>
              <a:rPr lang="ru-RU" sz="6600" b="1" i="1" smtClean="0"/>
            </a:br>
            <a:r>
              <a:rPr lang="ru-RU" sz="6600" b="1" i="1" smtClean="0"/>
              <a:t>Спасибо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 smtClean="0"/>
              <a:t>за участие в фотоконкурсе!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3004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8000" b="1" i="1" dirty="0" smtClean="0"/>
              <a:t>Номинация </a:t>
            </a:r>
            <a:r>
              <a:rPr lang="ru-RU" sz="6600" b="1" i="1" dirty="0" smtClean="0"/>
              <a:t>«История в лицах»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6754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316416" cy="288032"/>
          </a:xfrm>
        </p:spPr>
        <p:txBody>
          <a:bodyPr/>
          <a:lstStyle/>
          <a:p>
            <a:endParaRPr lang="ru-RU" sz="32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5517232"/>
            <a:ext cx="7740352" cy="1224136"/>
          </a:xfrm>
        </p:spPr>
        <p:txBody>
          <a:bodyPr/>
          <a:lstStyle/>
          <a:p>
            <a:r>
              <a:rPr lang="ru-RU" sz="2400" b="1" i="1" dirty="0"/>
              <a:t>Председатель колхоза «Россия» </a:t>
            </a:r>
            <a:r>
              <a:rPr lang="ru-RU" sz="2400" b="1" i="1" dirty="0" smtClean="0"/>
              <a:t>село Большая Уча </a:t>
            </a:r>
            <a:r>
              <a:rPr lang="ru-RU" sz="2400" b="1" i="1" dirty="0"/>
              <a:t>Можгинского района, 1950 год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200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74638"/>
            <a:ext cx="4032448" cy="562074"/>
          </a:xfrm>
        </p:spPr>
        <p:txBody>
          <a:bodyPr/>
          <a:lstStyle/>
          <a:p>
            <a:endParaRPr lang="ru-RU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2160" y="116632"/>
            <a:ext cx="2987824" cy="5472608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Делегаты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седьмой сессии Верховного Совета ССР шестого созыва в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г.Москве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 1965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год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Второй рад четвертый слева тракторист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деревни Пазял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Можгинского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района,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</a:rPr>
              <a:t>депутат Верховного Совета ССР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/>
          <a:stretch/>
        </p:blipFill>
        <p:spPr bwMode="auto">
          <a:xfrm>
            <a:off x="179512" y="116632"/>
            <a:ext cx="6048672" cy="645333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168" y="116632"/>
            <a:ext cx="3059832" cy="6741368"/>
          </a:xfrm>
        </p:spPr>
        <p:txBody>
          <a:bodyPr/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Павел Алексеевич </a:t>
            </a:r>
            <a:r>
              <a:rPr lang="ru-RU" sz="2400" b="1" i="1" dirty="0"/>
              <a:t>Курочкин </a:t>
            </a:r>
            <a:r>
              <a:rPr lang="ru-RU" sz="2400" b="1" i="1" dirty="0" smtClean="0"/>
              <a:t>1902 </a:t>
            </a:r>
            <a:r>
              <a:rPr lang="ru-RU" sz="2400" b="1" i="1" dirty="0"/>
              <a:t>год. Священник Свято-Никольского храма села </a:t>
            </a:r>
            <a:r>
              <a:rPr lang="ru-RU" sz="2400" b="1" i="1" dirty="0" err="1"/>
              <a:t>Поршур</a:t>
            </a:r>
            <a:r>
              <a:rPr lang="ru-RU" sz="2400" b="1" i="1" dirty="0"/>
              <a:t> </a:t>
            </a:r>
            <a:r>
              <a:rPr lang="ru-RU" sz="2400" b="1" i="1" dirty="0" smtClean="0"/>
              <a:t>Можгинского района (1903-1933</a:t>
            </a:r>
            <a:r>
              <a:rPr lang="ru-RU" sz="2400" b="1" i="1" dirty="0"/>
              <a:t>) и первый директор (законоучитель) Земского училища </a:t>
            </a:r>
            <a:r>
              <a:rPr lang="ru-RU" sz="2400" b="1" i="1" dirty="0" err="1"/>
              <a:t>поч</a:t>
            </a:r>
            <a:r>
              <a:rPr lang="ru-RU" sz="2400" b="1" i="1" dirty="0"/>
              <a:t>. по реке </a:t>
            </a:r>
            <a:r>
              <a:rPr lang="ru-RU" sz="2400" b="1" i="1" dirty="0" err="1"/>
              <a:t>Ошмес</a:t>
            </a:r>
            <a:r>
              <a:rPr lang="ru-RU" sz="2400" b="1" i="1" dirty="0"/>
              <a:t>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д.Комяк</a:t>
            </a:r>
            <a:r>
              <a:rPr lang="ru-RU" sz="2400" b="1" i="1" dirty="0"/>
              <a:t>). 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6021288"/>
            <a:ext cx="4392488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/>
          <a:stretch/>
        </p:blipFill>
        <p:spPr bwMode="auto">
          <a:xfrm>
            <a:off x="179512" y="188640"/>
            <a:ext cx="5976664" cy="62646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r>
              <a:rPr lang="ru-RU" sz="7200" b="1" i="1" dirty="0" smtClean="0"/>
              <a:t>Номинация </a:t>
            </a:r>
            <a:r>
              <a:rPr lang="ru-RU" sz="6600" b="1" i="1" dirty="0" smtClean="0"/>
              <a:t>«Культура, праздники, отдых»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326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74638"/>
            <a:ext cx="4680520" cy="114300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i="1" dirty="0" smtClean="0"/>
              <a:t>Ансамбль </a:t>
            </a:r>
            <a:r>
              <a:rPr lang="ru-RU" sz="2400" b="1" i="1" dirty="0"/>
              <a:t>рабочей молодежи «Ленок» поселка Черемушки Можгинского района, </a:t>
            </a:r>
            <a:r>
              <a:rPr lang="ru-RU" sz="2400" b="1" i="1" dirty="0" smtClean="0"/>
              <a:t>1975 </a:t>
            </a:r>
            <a:r>
              <a:rPr lang="ru-RU" sz="2400" b="1" i="1" dirty="0"/>
              <a:t>год.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34563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3645024"/>
            <a:ext cx="4967536" cy="3124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3645024"/>
            <a:ext cx="2700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 1975 году коллектив </a:t>
            </a:r>
            <a:r>
              <a:rPr lang="ru-RU" sz="2400" b="1" i="1" dirty="0"/>
              <a:t>выступал на празднике посвященном Дню Победы </a:t>
            </a:r>
            <a:r>
              <a:rPr lang="ru-RU" sz="2400" b="1" i="1" dirty="0" smtClean="0"/>
              <a:t>в городе Ижевске</a:t>
            </a:r>
            <a:r>
              <a:rPr lang="ru-RU" sz="24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58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16632"/>
            <a:ext cx="7863970" cy="496855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168" y="692696"/>
            <a:ext cx="3059832" cy="6165304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4869160"/>
            <a:ext cx="7293206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Участники художественной самодеятельности </a:t>
            </a:r>
            <a:r>
              <a:rPr lang="ru-RU" sz="2400" b="1" i="1" dirty="0" err="1"/>
              <a:t>Поршурского</a:t>
            </a:r>
            <a:r>
              <a:rPr lang="ru-RU" sz="2400" b="1" i="1" dirty="0"/>
              <a:t> сельского </a:t>
            </a:r>
            <a:r>
              <a:rPr lang="ru-RU" sz="2400" b="1" i="1" dirty="0" smtClean="0"/>
              <a:t>клуба Можгинского района</a:t>
            </a:r>
            <a:r>
              <a:rPr lang="ru-RU" sz="2400" b="1" i="1" dirty="0"/>
              <a:t>.</a:t>
            </a:r>
            <a:r>
              <a:rPr lang="ru-RU" sz="2400" b="1" i="1" dirty="0" smtClean="0"/>
              <a:t> Смотр художественной самодеятельности в городе Ижевске,</a:t>
            </a:r>
            <a:r>
              <a:rPr lang="ru-RU" sz="2400" b="1" i="1" dirty="0">
                <a:solidFill>
                  <a:srgbClr val="000000"/>
                </a:solidFill>
              </a:rPr>
              <a:t> 1958 год.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8876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589240"/>
            <a:ext cx="9001000" cy="126876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Участники художественной самодеятельности </a:t>
            </a:r>
            <a:endParaRPr lang="ru-RU" sz="2400" b="1" i="1" dirty="0" smtClean="0"/>
          </a:p>
          <a:p>
            <a:pPr marL="0" indent="0">
              <a:buNone/>
            </a:pPr>
            <a:r>
              <a:rPr lang="ru-RU" sz="2400" b="1" i="1" dirty="0" smtClean="0"/>
              <a:t>села </a:t>
            </a:r>
            <a:r>
              <a:rPr lang="ru-RU" sz="2400" b="1" i="1" dirty="0" err="1" smtClean="0"/>
              <a:t>Поршур</a:t>
            </a:r>
            <a:r>
              <a:rPr lang="ru-RU" sz="2400" b="1" i="1" dirty="0"/>
              <a:t> </a:t>
            </a:r>
            <a:r>
              <a:rPr lang="ru-RU" sz="2400" b="1" i="1" dirty="0" smtClean="0"/>
              <a:t>Можгинского района, </a:t>
            </a:r>
            <a:r>
              <a:rPr lang="ru-RU" sz="2400" b="1" i="1" dirty="0">
                <a:solidFill>
                  <a:srgbClr val="000000"/>
                </a:solidFill>
              </a:rPr>
              <a:t>1956 год</a:t>
            </a:r>
            <a:r>
              <a:rPr lang="ru-RU" sz="2400" b="1" i="1" dirty="0" smtClean="0"/>
              <a:t> </a:t>
            </a:r>
            <a:endParaRPr lang="ru-RU" sz="2400" b="1" i="1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8843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414</TotalTime>
  <Words>154</Words>
  <Application>Microsoft Office PowerPoint</Application>
  <PresentationFormat>Экран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CSC</vt:lpstr>
      <vt:lpstr>1_CSC</vt:lpstr>
      <vt:lpstr>2_CSC</vt:lpstr>
      <vt:lpstr>3_CSC</vt:lpstr>
      <vt:lpstr>4_CSC</vt:lpstr>
      <vt:lpstr>5_CSC</vt:lpstr>
      <vt:lpstr>6_CSC</vt:lpstr>
      <vt:lpstr> Фото победители фотоконкурса «История Можгинского района в фотографиях»</vt:lpstr>
      <vt:lpstr>    Номинация «История в лицах»</vt:lpstr>
      <vt:lpstr>Презентация PowerPoint</vt:lpstr>
      <vt:lpstr>Презентация PowerPoint</vt:lpstr>
      <vt:lpstr>   Павел Алексеевич Курочкин 1902 год. Священник Свято-Никольского храма села Поршур Можгинского района (1903-1933) и первый директор (законоучитель) Земского училища поч. по реке Ошмес (д.Комяк).   </vt:lpstr>
      <vt:lpstr>    Номинация «Культура, праздники, отдых»</vt:lpstr>
      <vt:lpstr>  Ансамбль рабочей молодежи «Ленок» поселка Черемушки Можгинского района, 1975 год.</vt:lpstr>
      <vt:lpstr>  </vt:lpstr>
      <vt:lpstr>  </vt:lpstr>
      <vt:lpstr>  </vt:lpstr>
      <vt:lpstr>    Номинация «Образование и детство»</vt:lpstr>
      <vt:lpstr>   Ученики 7 класса Староюберинской школы Можгинского района, 1937 год   </vt:lpstr>
      <vt:lpstr>Учителя и ученики Новобиинской школы Можгинского района, 1944 год</vt:lpstr>
      <vt:lpstr>     </vt:lpstr>
      <vt:lpstr>     Номинация «Сельское хозяйство  и жизнь удмуртского села»</vt:lpstr>
      <vt:lpstr>     </vt:lpstr>
      <vt:lpstr>     </vt:lpstr>
      <vt:lpstr>     </vt:lpstr>
      <vt:lpstr>     Спасибо за участие в фотоконкурсе!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фотоконкурса</dc:title>
  <dc:creator>User</dc:creator>
  <cp:lastModifiedBy>Сихаева</cp:lastModifiedBy>
  <cp:revision>27</cp:revision>
  <dcterms:created xsi:type="dcterms:W3CDTF">2019-05-30T10:44:08Z</dcterms:created>
  <dcterms:modified xsi:type="dcterms:W3CDTF">2019-06-03T10:08:30Z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